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43" autoAdjust="0"/>
  </p:normalViewPr>
  <p:slideViewPr>
    <p:cSldViewPr>
      <p:cViewPr>
        <p:scale>
          <a:sx n="75" d="100"/>
          <a:sy n="75" d="100"/>
        </p:scale>
        <p:origin x="-266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DB2EC-4D5B-48C6-B038-6AB61C4DFEF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A975-DDD1-47EE-9F67-869776C7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9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effectLst/>
              </a:rPr>
              <a:t>The</a:t>
            </a:r>
            <a:r>
              <a:rPr lang="sv-SE" baseline="0" dirty="0" smtClean="0">
                <a:effectLst/>
              </a:rPr>
              <a:t> whole world is, to me, very much ’alive´ -- all the little growing things, even the rocks. I can’t look at a swell bit of grass and earth, for instance, without feeling the essential life – the things going on – within them. The same goes for a mountain. Or a bit of the ocean, or a magnificent piece of old wood.</a:t>
            </a:r>
          </a:p>
          <a:p>
            <a:endParaRPr lang="sv-SE" baseline="0" dirty="0" smtClean="0">
              <a:effectLst/>
            </a:endParaRPr>
          </a:p>
          <a:p>
            <a:r>
              <a:rPr lang="sv-SE" baseline="0" dirty="0" smtClean="0">
                <a:effectLst/>
              </a:rPr>
              <a:t>Ansel Adams</a:t>
            </a:r>
          </a:p>
          <a:p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A975-DDD1-47EE-9F67-869776C79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4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133600" cy="24447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ACD89808-4073-48F3-9327-8E3E3ABCD44C}" type="datetime1">
              <a:rPr lang="en-US" smtClean="0"/>
              <a:t>2/23/2015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37325"/>
            <a:ext cx="2895600" cy="24447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Roozbeh Feiz - Linköping University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7325"/>
            <a:ext cx="2133600" cy="24447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D44CF494-BDFF-4BDA-B79A-F89303371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4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/>
          </a:bodyPr>
          <a:lstStyle>
            <a:lvl1pPr algn="l">
              <a:defRPr sz="32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38A98353-AAC5-4F0D-B512-C6C3EBEF6AF9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Roozbeh Feiz - Linköping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73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D44CF494-BDFF-4BDA-B79A-F89303371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79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480F3839-F07B-4871-B604-59F89C9102B1}" type="datetime1">
              <a:rPr lang="en-US" smtClean="0"/>
              <a:t>2/23/2015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Roozbeh Feiz - Linköping University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D44CF494-BDFF-4BDA-B79A-F89303371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0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685800"/>
            <a:ext cx="7863840" cy="5486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just" rtl="1"/>
            <a:r>
              <a:rPr lang="fa-IR" sz="2800" dirty="0" smtClean="0">
                <a:cs typeface="Koodak" panose="00000700000000000000" pitchFamily="2" charset="-78"/>
              </a:rPr>
              <a:t>برای من همه‌ی جهان «زنده» است. همه‌ی موجوداتِ کوچکی که رشد می‌کنند و صخره‌ها. نمی‌توانم به تکه‌ای علف يا مقداری خاک نگاه کنم و جوهرِ حيات و تمام آن‌چه درون‌شان می‌گذرد را احساس نکنم. کوه‌ها و اقيانوس هم چنين‌اند</a:t>
            </a:r>
            <a:r>
              <a:rPr lang="fa-IR" sz="2800" dirty="0">
                <a:cs typeface="Koodak" panose="00000700000000000000" pitchFamily="2" charset="-78"/>
              </a:rPr>
              <a:t>؛</a:t>
            </a:r>
            <a:r>
              <a:rPr lang="fa-IR" sz="2800" dirty="0" smtClean="0">
                <a:cs typeface="Koodak" panose="00000700000000000000" pitchFamily="2" charset="-78"/>
              </a:rPr>
              <a:t> اين بيشه‌ی قديمی بی‌نظير نيز.</a:t>
            </a:r>
          </a:p>
          <a:p>
            <a:pPr algn="just" rtl="1"/>
            <a:endParaRPr lang="fa-IR" sz="2800" dirty="0" smtClean="0">
              <a:cs typeface="Koodak" panose="00000700000000000000" pitchFamily="2" charset="-78"/>
            </a:endParaRPr>
          </a:p>
          <a:p>
            <a:pPr marL="4838700" algn="r" rtl="1"/>
            <a:r>
              <a:rPr lang="fa-IR" sz="2800" dirty="0" smtClean="0">
                <a:cs typeface="Koodak" panose="00000700000000000000" pitchFamily="2" charset="-78"/>
              </a:rPr>
              <a:t>آنسل آدامز</a:t>
            </a:r>
            <a:endParaRPr lang="en-GB" sz="2800" dirty="0" smtClean="0">
              <a:cs typeface="Koodak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6324600"/>
            <a:ext cx="7162800" cy="22860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eco-literacy.net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798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131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Roozbeh Feiz</dc:creator>
  <cp:lastModifiedBy>Roozbeh Feiz</cp:lastModifiedBy>
  <cp:revision>58</cp:revision>
  <dcterms:created xsi:type="dcterms:W3CDTF">2014-06-19T23:03:31Z</dcterms:created>
  <dcterms:modified xsi:type="dcterms:W3CDTF">2015-02-23T18:44:14Z</dcterms:modified>
</cp:coreProperties>
</file>