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9F1"/>
    <a:srgbClr val="B4002F"/>
    <a:srgbClr val="2D62FF"/>
    <a:srgbClr val="006C32"/>
    <a:srgbClr val="393D77"/>
    <a:srgbClr val="669C95"/>
    <a:srgbClr val="B9B92B"/>
    <a:srgbClr val="FF0000"/>
    <a:srgbClr val="FF7C00"/>
    <a:srgbClr val="1CB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6234" autoAdjust="0"/>
  </p:normalViewPr>
  <p:slideViewPr>
    <p:cSldViewPr snapToGrid="0">
      <p:cViewPr varScale="1">
        <p:scale>
          <a:sx n="96" d="100"/>
          <a:sy n="96" d="100"/>
        </p:scale>
        <p:origin x="10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FD70A-CBC9-43C0-8F66-99F74A53E46B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87BF2-0379-422E-9135-8607F33CD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5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87BF2-0379-422E-9135-8607F33CD9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4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4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6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7233-A0FE-4CC0-B829-0811AF907591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EC9C1-544F-425D-8546-18CC8A8B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0573772" y="5787815"/>
            <a:ext cx="884803" cy="86921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0430" y="1165610"/>
            <a:ext cx="9611140" cy="4526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C00000"/>
                </a:solidFill>
                <a:latin typeface="BBCNassim" panose="02000500000000000000" pitchFamily="2" charset="-78"/>
                <a:cs typeface="BBCNassim" panose="02000500000000000000" pitchFamily="2" charset="-78"/>
              </a:rPr>
              <a:t>متن یا تصویر خود را به جای این مستطیل زردرنگ قرار دهید. با توجه به این‌که اسلاید ممکن است در رسانه‌های اجتماعی مختلف هم‌خوان شود و در نتیجه به صورت خودکار حاشیه‌ی آن بریده می‌شود، بهتر است مقدار کافی حاشیه خالی باقی بگذارید. </a:t>
            </a:r>
          </a:p>
          <a:p>
            <a:pPr algn="ctr"/>
            <a:endParaRPr lang="fa-IR" sz="2800" dirty="0">
              <a:solidFill>
                <a:srgbClr val="C00000"/>
              </a:solidFill>
              <a:latin typeface="BBCNassim" panose="02000500000000000000" pitchFamily="2" charset="-78"/>
              <a:cs typeface="BBCNassim" panose="02000500000000000000" pitchFamily="2" charset="-78"/>
            </a:endParaRPr>
          </a:p>
          <a:p>
            <a:pPr algn="ctr"/>
            <a:r>
              <a:rPr lang="fa-IR" sz="2800" dirty="0" smtClean="0">
                <a:solidFill>
                  <a:srgbClr val="C00000"/>
                </a:solidFill>
                <a:latin typeface="BBCNassim" panose="02000500000000000000" pitchFamily="2" charset="-78"/>
                <a:cs typeface="BBCNassim" panose="02000500000000000000" pitchFamily="2" charset="-78"/>
              </a:rPr>
              <a:t>از رنگ‌های مناسب و فونت فارسی خوانا مانند بی‌بی‌سی نسیم استفاده کنید</a:t>
            </a:r>
            <a:r>
              <a:rPr lang="fa-IR" sz="2800" smtClean="0">
                <a:solidFill>
                  <a:srgbClr val="C00000"/>
                </a:solidFill>
                <a:latin typeface="BBCNassim" panose="02000500000000000000" pitchFamily="2" charset="-78"/>
                <a:cs typeface="BBCNassim" panose="02000500000000000000" pitchFamily="2" charset="-78"/>
              </a:rPr>
              <a:t>. </a:t>
            </a:r>
            <a:endParaRPr lang="en-GB" sz="2800" dirty="0">
              <a:solidFill>
                <a:srgbClr val="C00000"/>
              </a:solidFill>
              <a:latin typeface="BBCNassim" panose="02000500000000000000" pitchFamily="2" charset="-78"/>
              <a:cs typeface="BBCNassim" panose="02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072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60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BBCNassim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Roozbeh Feiz</dc:creator>
  <cp:lastModifiedBy>Roozbeh Feiz</cp:lastModifiedBy>
  <cp:revision>111</cp:revision>
  <dcterms:created xsi:type="dcterms:W3CDTF">2015-06-28T22:03:11Z</dcterms:created>
  <dcterms:modified xsi:type="dcterms:W3CDTF">2015-12-28T11:19:06Z</dcterms:modified>
</cp:coreProperties>
</file>